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7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6" r:id="rId20"/>
    <p:sldId id="277" r:id="rId21"/>
    <p:sldId id="264" r:id="rId22"/>
  </p:sldIdLst>
  <p:sldSz cx="9144000" cy="5143500" type="screen16x9"/>
  <p:notesSz cx="6858000" cy="9144000"/>
  <p:embeddedFontLst>
    <p:embeddedFont>
      <p:font typeface="Roboto Slab" charset="0"/>
      <p:regular r:id="rId24"/>
      <p:bold r:id="rId25"/>
    </p:embeddedFont>
    <p:embeddedFont>
      <p:font typeface="Roboto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125" d="100"/>
          <a:sy n="125" d="100"/>
        </p:scale>
        <p:origin x="278" y="19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xmlns="" val="285205440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Shape 11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Shape 1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hape 26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-acexpertzpune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6475" y="447675"/>
            <a:ext cx="4048125" cy="40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5319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3459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69693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49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4922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9624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53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5894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Usecase</a:t>
            </a:r>
            <a:r>
              <a:rPr lang="en-GB" dirty="0" smtClean="0"/>
              <a:t> Diagram</a:t>
            </a:r>
            <a:endParaRPr lang="en-GB" dirty="0"/>
          </a:p>
        </p:txBody>
      </p:sp>
      <p:pic>
        <p:nvPicPr>
          <p:cNvPr id="3" name="Picture 2" descr="usecas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108" y="1357304"/>
            <a:ext cx="3209481" cy="335758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ER diagram</a:t>
            </a:r>
            <a:endParaRPr lang="en-GB" dirty="0"/>
          </a:p>
        </p:txBody>
      </p:sp>
      <p:pic>
        <p:nvPicPr>
          <p:cNvPr id="3" name="Picture 2" descr="er dia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918" y="1214428"/>
            <a:ext cx="5500726" cy="342902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Details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9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Mailing Address:-</a:t>
            </a:r>
            <a:r>
              <a:rPr lang="en"/>
              <a:t> shop-4, Survey no.14/4b, Sinhagad Road, Pune, Maharash</a:t>
            </a:r>
            <a:r>
              <a:rPr lang="en" b="1"/>
              <a:t>tra.</a:t>
            </a:r>
            <a:endParaRPr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Email Address:-  </a:t>
            </a:r>
            <a:r>
              <a:rPr lang="en" u="sng">
                <a:solidFill>
                  <a:schemeClr val="hlink"/>
                </a:solidFill>
                <a:hlinkClick r:id="rId3"/>
              </a:rPr>
              <a:t>acexpertzpune@gmail.com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Contact Persons Name:- </a:t>
            </a:r>
            <a:r>
              <a:rPr lang="en"/>
              <a:t>Atul Kulkarni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Contact Number:- </a:t>
            </a:r>
            <a:r>
              <a:rPr lang="en"/>
              <a:t>8087032450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Work Phone Number:- </a:t>
            </a:r>
            <a:r>
              <a:rPr lang="en"/>
              <a:t>8975981419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flow diagram</a:t>
            </a:r>
            <a:endParaRPr lang="en-GB" dirty="0"/>
          </a:p>
        </p:txBody>
      </p:sp>
      <p:pic>
        <p:nvPicPr>
          <p:cNvPr id="3" name="Picture 2" descr="df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76" y="1142990"/>
            <a:ext cx="6835733" cy="349026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7200" b="1" dirty="0"/>
              <a:t>Thank you..</a:t>
            </a:r>
            <a:endParaRPr sz="72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Business Requirements</a:t>
            </a:r>
            <a:endParaRPr b="1"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3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 b="1"/>
              <a:t>User Requirements</a:t>
            </a:r>
            <a:endParaRPr sz="2400" b="1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ease the whole installation process of AC.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give the feedback to owner in more easier way.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ensure that he has given the right amount to the salesman.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know the AC is correctly installed or not.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keep owner updated about the current scenario without actually need of talking with him.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Owner Requirement</a:t>
            </a:r>
            <a:endParaRPr b="1"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An app which will help customers to fill the details after the installation of the AC. </a:t>
            </a:r>
            <a:endParaRPr sz="3000"/>
          </a:p>
          <a:p>
            <a:pPr marL="457200" lvl="0" indent="-41910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An app will which will keep the owner updated about the current scenario at the customers side.</a:t>
            </a:r>
            <a:endParaRPr sz="3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800" y="1275925"/>
            <a:ext cx="8569001" cy="378849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701875" y="249325"/>
            <a:ext cx="76680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Times New Roman"/>
                <a:ea typeface="Times New Roman"/>
                <a:cs typeface="Times New Roman"/>
                <a:sym typeface="Times New Roman"/>
              </a:rPr>
              <a:t>A glimpse at the products they sell...</a:t>
            </a:r>
            <a:endParaRPr sz="30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Functional Requirements(Business Process)</a:t>
            </a:r>
            <a:endParaRPr b="1"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-The app should take input from customer and send the details to the owner.</a:t>
            </a:r>
            <a:endParaRPr sz="2400"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000" b="1">
                <a:latin typeface="Roboto Slab"/>
                <a:ea typeface="Roboto Slab"/>
                <a:cs typeface="Roboto Slab"/>
                <a:sym typeface="Roboto Slab"/>
              </a:rPr>
              <a:t>Non-Functional Requirements(Validation)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-It should take correct data from the customer and the process  should be secure.</a:t>
            </a:r>
            <a:endParaRPr sz="2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-The customer should be validated.</a:t>
            </a:r>
            <a:endParaRPr sz="2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Proposed Solution</a:t>
            </a:r>
            <a:endParaRPr b="1"/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List of modules</a:t>
            </a:r>
            <a:endParaRPr sz="2400" b="1" dirty="0"/>
          </a:p>
          <a:p>
            <a:pPr marL="457200" lvl="0" indent="-381000" rtl="0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/>
              <a:t>Login page for admin</a:t>
            </a:r>
            <a:endParaRPr sz="2400" dirty="0"/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/>
              <a:t>About us (Information about shop)</a:t>
            </a:r>
            <a:endParaRPr sz="2400" dirty="0"/>
          </a:p>
          <a:p>
            <a: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/>
              <a:t>Update </a:t>
            </a:r>
            <a:r>
              <a:rPr lang="en" sz="2400" dirty="0" smtClean="0"/>
              <a:t>Information</a:t>
            </a:r>
          </a:p>
          <a:p>
            <a: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 smtClean="0"/>
              <a:t>Services</a:t>
            </a:r>
          </a:p>
          <a:p>
            <a: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 smtClean="0"/>
              <a:t>Contact Information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7905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86125" y="0"/>
            <a:ext cx="257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4953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220</Words>
  <Application>Microsoft Office PowerPoint</Application>
  <PresentationFormat>On-screen Show (16:9)</PresentationFormat>
  <Paragraphs>33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Times New Roman</vt:lpstr>
      <vt:lpstr>Roboto Slab</vt:lpstr>
      <vt:lpstr>Roboto</vt:lpstr>
      <vt:lpstr>Marina</vt:lpstr>
      <vt:lpstr>Slide 1</vt:lpstr>
      <vt:lpstr>Details</vt:lpstr>
      <vt:lpstr>Business Requirements</vt:lpstr>
      <vt:lpstr>Owner Requirement</vt:lpstr>
      <vt:lpstr>Slide 5</vt:lpstr>
      <vt:lpstr>Functional Requirements(Business Process)</vt:lpstr>
      <vt:lpstr>Proposed Solution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Usecase Diagram</vt:lpstr>
      <vt:lpstr>ER diagram</vt:lpstr>
      <vt:lpstr>Data flow diagram</vt:lpstr>
      <vt:lpstr>Slide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Admin</cp:lastModifiedBy>
  <cp:revision>5</cp:revision>
  <dcterms:modified xsi:type="dcterms:W3CDTF">2018-04-16T04:01:50Z</dcterms:modified>
</cp:coreProperties>
</file>